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112C-5544-4FD2-84DA-AAD432D3B5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27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830-6A6F-4F4C-8E81-801BAD3555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315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D911-AB86-4CBF-BDFE-22BCFD6C1A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152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B108-D83F-4D87-A580-960D5C699A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4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9F53-A648-4E27-9311-6F61CC2FFB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92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9E46-03B6-4A71-8668-CED17D31AD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21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C4C-3D6E-4DD1-9921-0BDD92B28E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330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367A-DAF8-4462-870A-3ABBA1FDD3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105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1A3-410B-421C-AF47-BACC6562A1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89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E261-D288-43CD-8AED-7534544B9F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11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9F27-040C-4B6D-9511-9BB90F6D21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18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4808-95DE-4E3E-9A7A-A57967C8FB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35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114장 그 어린 주 예수(통114)</dc:title>
  <dc:creator>김창운</dc:creator>
  <cp:lastModifiedBy>seongdae</cp:lastModifiedBy>
  <cp:revision>20</cp:revision>
  <dcterms:created xsi:type="dcterms:W3CDTF">2012-08-30T03:18:24Z</dcterms:created>
  <dcterms:modified xsi:type="dcterms:W3CDTF">2020-05-01T07:10:16Z</dcterms:modified>
</cp:coreProperties>
</file>