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0D9A-BF6B-4A8B-98EB-A4D4D45B66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410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6222-28A9-44B3-B0B5-E672BF3E79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3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A87E-6485-4238-B9CA-0A0119520E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5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FE0D-CA69-428E-99E2-8F977F38B9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1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77A5-FF05-487E-BEC2-4B98F5075A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45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7C45-75BE-4A0B-9943-257AF625C5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3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628-87D3-417C-BADA-B006F97036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51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47A3-925A-498E-A6AC-D52A71A57A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5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F21-4466-42CD-854C-2DE53F632D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9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4BEB-F49A-4607-89FC-E7FAFC03EE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1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03B-BCDB-4BD9-94BA-15ABD3F188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4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1676-8383-4197-8CE3-18AD4552B8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2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115장 기쁘다 구주 오셨네(통115)</dc:title>
  <dc:creator>김창운</dc:creator>
  <cp:lastModifiedBy>seongdae</cp:lastModifiedBy>
  <cp:revision>20</cp:revision>
  <dcterms:created xsi:type="dcterms:W3CDTF">2012-08-30T03:18:24Z</dcterms:created>
  <dcterms:modified xsi:type="dcterms:W3CDTF">2020-05-01T07:10:18Z</dcterms:modified>
</cp:coreProperties>
</file>