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2DFD-0F38-46ED-8E44-7AE494BBC7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629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DB8C-94F8-4FA8-8E77-5DE95D2314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066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A23B-739A-435A-A347-4572070C716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72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09B4-6443-462D-8B28-34EDBC449A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04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FFB5-C0BE-4A4F-A5C7-2C6197FD1B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659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E525-60D6-476A-96D9-242551026F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306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3129-2F66-4567-9457-9E88DEF369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989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EE17-1A80-40EA-8B83-D518280ECC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516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517D-0009-4539-AC25-DBAECADE03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953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2B30-98D1-413F-B22A-F38BDE34C8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983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A73D-5E66-4A86-B96D-3830BC98A1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818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D4790-4912-47D5-90BE-64D46F12A0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765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116장 동방에서박사들(통116)</dc:title>
  <dc:creator>김창운</dc:creator>
  <cp:lastModifiedBy>seongdae</cp:lastModifiedBy>
  <cp:revision>20</cp:revision>
  <dcterms:created xsi:type="dcterms:W3CDTF">2012-08-30T03:18:24Z</dcterms:created>
  <dcterms:modified xsi:type="dcterms:W3CDTF">2020-05-01T07:10:20Z</dcterms:modified>
</cp:coreProperties>
</file>