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C604-1E35-48D2-967A-E06DEF9A11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07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6BE4-373D-404B-899E-9263CFBFF1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266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BFEA-CA06-4EC2-A169-75E017FFC4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5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4E36-1BD9-4C01-9166-32DE73C9A2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46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88C1-7C9A-4637-8EDE-0A1264A9A0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75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9E22-6AF4-4CBD-B8DC-FCD6429EDC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862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DDD4-11DA-4E54-AAC4-A46C0D99B6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69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1FA2-F939-4273-8BD8-63A1D337F6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07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507-EF80-44B2-989D-66B1AFFA3F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322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312-7D67-4401-8B38-7A649EB634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13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5D63-1B3A-4005-A749-BF07C86D5C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68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8736-689C-43E0-BD14-CA0E90CB83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107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118장 영광 나라 천사들아(통118)</dc:title>
  <dc:creator>김창운</dc:creator>
  <cp:lastModifiedBy>seongdae</cp:lastModifiedBy>
  <cp:revision>20</cp:revision>
  <dcterms:created xsi:type="dcterms:W3CDTF">2012-08-30T03:18:24Z</dcterms:created>
  <dcterms:modified xsi:type="dcterms:W3CDTF">2020-05-01T07:10:24Z</dcterms:modified>
</cp:coreProperties>
</file>