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EF86-69ED-4E54-A278-6573E98FA2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49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2858-2A38-4B4B-80F4-93A5488245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1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DD9B-2EC7-4E4D-833C-AF8514F02D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89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44DA-807E-4B66-BE75-7CD77290C6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91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0801-8935-44CA-BAEF-1743A9A885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6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06244-AC7A-4663-8391-DBC540842A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C66E-366F-43CC-9A6B-3D9F96D353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57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452B-4CD0-4B98-ACAC-FF8646A84C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71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13F8-4469-424D-89A2-B52A64EC3F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83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9B2-FB36-4F43-8483-5FD8BF0262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56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1979-70CB-483A-841D-A5E963D222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3E6B-5751-4951-A61D-AC557A0F17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4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119장 옛날 임금 다윗성에(통119)</dc:title>
  <dc:creator>김창운</dc:creator>
  <cp:lastModifiedBy>seongdae</cp:lastModifiedBy>
  <cp:revision>20</cp:revision>
  <dcterms:created xsi:type="dcterms:W3CDTF">2012-08-30T03:18:24Z</dcterms:created>
  <dcterms:modified xsi:type="dcterms:W3CDTF">2020-05-01T07:10:26Z</dcterms:modified>
</cp:coreProperties>
</file>