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E2FB-188C-4C1B-AC63-A547C9BAB9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F56-4EB4-49FA-B653-CAA6F821E9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27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87B-E5EC-4D33-935E-4A70145374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5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67C1-3581-4826-B280-1CEB28BCB9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12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9825-8748-4E5E-8F8E-37A6B00D21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08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C41E-845E-4A8B-AC03-4242A88C2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3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5C6A-A490-456B-817D-AFFA2DDB91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22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8A0F-4BA9-47EF-BC1F-BB5D842EEE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21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B14E-715F-408A-B5D0-FC0D1B87F6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9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75CE-0A6B-4F31-8FA2-92915581F1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77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FE56-4A1E-4F10-BB01-5407BAAC15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EA72-4420-4C2D-BCAC-B3E5747A33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5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121장 우리 구주 나신 날(통121)</dc:title>
  <dc:creator>김창운</dc:creator>
  <cp:lastModifiedBy>seongdae</cp:lastModifiedBy>
  <cp:revision>22</cp:revision>
  <dcterms:created xsi:type="dcterms:W3CDTF">2012-08-30T03:18:24Z</dcterms:created>
  <dcterms:modified xsi:type="dcterms:W3CDTF">2020-05-01T07:10:30Z</dcterms:modified>
</cp:coreProperties>
</file>