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6" r:id="rId4"/>
    <p:sldId id="267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3A2C-1696-4427-B1C2-2893E2C205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0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F9DC-7FBB-498B-9A97-57C613106F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5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AC3D-0420-4E9B-8706-A4EA07DD0C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1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98D2-F5A8-42CC-9B6E-7DE6031FE0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9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90-4ACF-41D5-8CEA-DD586C8FFC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74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DDD0-9A72-486F-AC0C-8671F583B7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03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29E6-2209-4CD0-9D57-F92C1E2D66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44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F9E-DCF4-4ABD-91D6-34659E6E96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22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A42B-D265-44BD-8ACF-3C60314A9F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2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9E26-67E0-404C-87A7-2FF404025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46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2993-F8AE-42C4-8CD7-E2165A87AD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0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5DA2-0F89-482A-B434-D5B096A2DB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29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122장 참 반가운 신도여(통122)</dc:title>
  <dc:creator>김창운</dc:creator>
  <cp:lastModifiedBy>seongdae</cp:lastModifiedBy>
  <cp:revision>24</cp:revision>
  <dcterms:created xsi:type="dcterms:W3CDTF">2012-08-30T03:18:24Z</dcterms:created>
  <dcterms:modified xsi:type="dcterms:W3CDTF">2020-05-01T07:10:32Z</dcterms:modified>
</cp:coreProperties>
</file>