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E961-6A3D-48DE-8F06-A2AB699C38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719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F33D-9238-487F-ADB6-D77BCB42DB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096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EE1C-1ECC-483F-B5B6-E4F6594956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735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F3E-FD67-44A4-B027-A460E6E2E7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4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89B4-2385-4744-B60B-70A01D5783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6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3118-5ABF-469A-8E2B-B2E3CB512D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716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7682-4FC8-44D2-95DD-62ED1358FF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15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375-F731-41F7-A0C7-F8BC6FD97A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11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BBD-330F-419B-ABF8-404DF0E6C5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78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134F-BD73-49C8-9586-2870F9D240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221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B72A-0244-41EF-B56E-CD5F3E0959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69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3654-F51D-4F91-8519-EE07F5F3AB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22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126장 천사 찬송하기를(통126)</dc:title>
  <dc:creator>김창운</dc:creator>
  <cp:lastModifiedBy>seongdae</cp:lastModifiedBy>
  <cp:revision>25</cp:revision>
  <dcterms:created xsi:type="dcterms:W3CDTF">2012-08-30T03:18:24Z</dcterms:created>
  <dcterms:modified xsi:type="dcterms:W3CDTF">2020-05-01T07:10:39Z</dcterms:modified>
</cp:coreProperties>
</file>