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CCFF4-709D-4EEA-BCBA-B8AB72D2BF9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1968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F05C-47D0-4A59-BD3E-3081F40D88E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2701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DB89-43E4-4BC8-AD81-49DF3CA1129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330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52669-9B1A-49EE-AC11-B54CB56F288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62746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6679-A6C1-4047-AFBB-B6182A4DE14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7655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9E73-B030-472D-8105-6D3AAEEC174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6763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A218-DA30-45A3-B32B-2ED83E29F35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5919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9D506-2577-4736-A75B-85199BB69D4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629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451B-B226-4881-BF2C-B015A2DE3FE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0585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B56A-7995-4FF3-B9CD-2BE814B9F29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4063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86C1-46F2-4524-8E9B-CCFF0240237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6767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263FF-EBCB-451F-B2C2-9180B2C8D70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0815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326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128장 거룩하신우리주님</dc:title>
  <dc:creator>김창운</dc:creator>
  <cp:lastModifiedBy>seongdae</cp:lastModifiedBy>
  <cp:revision>29</cp:revision>
  <dcterms:created xsi:type="dcterms:W3CDTF">2012-08-30T03:18:24Z</dcterms:created>
  <dcterms:modified xsi:type="dcterms:W3CDTF">2020-05-01T07:10:42Z</dcterms:modified>
</cp:coreProperties>
</file>