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8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2DA-741B-471B-8874-9C414236D7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1715-AD56-4F62-A59C-F2EB3A5A28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0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8055-C983-44EF-B014-20D8AA1222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9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EE38-78C8-4D80-8413-F62CCFB45A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6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FCCD-9E1B-447D-9012-7F0B0FB155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74E1-802E-42D1-8D03-CD685C8B93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38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30C6-8A11-4054-9CAA-FE833AE043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97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5104-E25E-4436-AF1F-198D89360F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09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992-637C-49F4-A532-0206DB015B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4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743-1013-4AE4-98AE-8E183B44B1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6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69C-CBFB-4DD5-9D2C-6A121D775C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512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49B7-A66D-48D6-A9A6-D389741D21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130장 찬란한 주의 영광은(통42)</dc:title>
  <dc:creator>김창운</dc:creator>
  <cp:lastModifiedBy>seongdae</cp:lastModifiedBy>
  <cp:revision>28</cp:revision>
  <dcterms:created xsi:type="dcterms:W3CDTF">2012-08-30T03:18:24Z</dcterms:created>
  <dcterms:modified xsi:type="dcterms:W3CDTF">2020-05-01T07:10:45Z</dcterms:modified>
</cp:coreProperties>
</file>