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5" r:id="rId3"/>
    <p:sldId id="267" r:id="rId4"/>
    <p:sldId id="269" r:id="rId5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C475B-4042-4B65-9A6F-D33A9E00927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2171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8396-D865-4D15-BDCC-BE6968852ED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2568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681AB-4D5E-4C82-B10B-D5A97A2CF99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9189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37E9-6B71-483B-B8FC-5AB79EBDD62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4568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899B4-DF93-4105-B69F-03917FC14C2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4264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CF3DC-D86D-4877-90EB-CF92E1F2A1E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5869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ADB8D-B192-47F5-9CFD-1A59408C1ED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015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CB013-0109-42A1-A1C9-3912BFC6055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8510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1EA31-817B-42B7-A3EB-7865E76F289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836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D0E3-D993-4C64-A275-F1E50A1FF37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4141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1D02-04BC-4430-A49D-7F7D3D97514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481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87C2A-C230-4E39-838D-C179D71C72B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375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131장 다 나와 찬송드리세(통24)</dc:title>
  <dc:creator>김창운</dc:creator>
  <cp:lastModifiedBy>seongdae</cp:lastModifiedBy>
  <cp:revision>27</cp:revision>
  <dcterms:created xsi:type="dcterms:W3CDTF">2012-08-30T03:18:24Z</dcterms:created>
  <dcterms:modified xsi:type="dcterms:W3CDTF">2020-05-01T07:10:47Z</dcterms:modified>
</cp:coreProperties>
</file>