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5F6C-4CDD-4AE1-8A96-99AB8AAEDF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5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195-1521-475A-A474-75CF49DA62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19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AE06-6302-4BCA-B92E-373CC4E438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173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1423-0D04-46C7-B67F-A4087550DB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7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91D7-EB14-4182-A0E0-3DD787F3DD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3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CC5-672F-4E45-9679-6CD4A10FD9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3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4694-17DC-44B7-BFBC-F8F31C6ACC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011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43F3-AE7D-4226-A4CB-27C6AA1324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5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79E-0014-4860-AAA2-9A8309F760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3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448-7797-4715-B430-D5A414DC18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1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ADD-0FD5-469E-A321-57716EECBC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59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57B2-9E95-4AA8-B4C5-FD6E5E06A1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2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132장 주의영광빛나니(통38)</dc:title>
  <dc:creator>김창운</dc:creator>
  <cp:lastModifiedBy>seongdae</cp:lastModifiedBy>
  <cp:revision>28</cp:revision>
  <dcterms:created xsi:type="dcterms:W3CDTF">2012-08-30T03:18:24Z</dcterms:created>
  <dcterms:modified xsi:type="dcterms:W3CDTF">2020-05-01T07:10:49Z</dcterms:modified>
</cp:coreProperties>
</file>