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1" r:id="rId4"/>
    <p:sldId id="265" r:id="rId5"/>
    <p:sldId id="273" r:id="rId6"/>
    <p:sldId id="266" r:id="rId7"/>
    <p:sldId id="267" r:id="rId8"/>
    <p:sldId id="275" r:id="rId9"/>
    <p:sldId id="276" r:id="rId10"/>
    <p:sldId id="269" r:id="rId11"/>
    <p:sldId id="277" r:id="rId12"/>
    <p:sldId id="270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D7FB-3D6C-4942-97D2-10C6FC81670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09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3992-6F6F-46BB-B99D-905DE9CACB1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583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109-5411-421C-ACCE-13FCEBB306A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47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A9BE-AF51-4923-B60C-160D4B2559E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00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B9F1-20A9-4133-8089-AA1CE6F7A99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642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5809-BE80-4BFC-9260-A5B46587082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078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7C97-D7CA-4F80-ABFA-CEB9B16EA4B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772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6E92-859F-432C-B3D8-7486632DCE1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019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2229-3BF3-41A1-8836-491D5CD24CF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793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22EA-14D0-41A5-AB0A-2AE8D154257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974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F777-8004-4917-93CC-007F1CB78F6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412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A75D1-EB4B-4AAD-B8CA-FD8FE5D10F8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314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134장 나 어느날 꿈속을 헤매며(통84)</dc:title>
  <dc:creator>김창운</dc:creator>
  <cp:lastModifiedBy>seongdae</cp:lastModifiedBy>
  <cp:revision>27</cp:revision>
  <dcterms:created xsi:type="dcterms:W3CDTF">2012-08-30T03:18:24Z</dcterms:created>
  <dcterms:modified xsi:type="dcterms:W3CDTF">2020-05-01T07:10:52Z</dcterms:modified>
</cp:coreProperties>
</file>