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1B09-C268-406B-9594-893B352616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7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2E6F8-699D-45D0-93CB-B373EB77E45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4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70D9-EF2A-4470-8535-E74C57D5A3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227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875E-C4F7-4B4D-93B7-D04B256CAC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526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19FF-5FBD-4FCC-BCCE-8FBD9FAA73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66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CE0E-3993-47A2-BE40-E8ECC947BD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61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1CB-E3BD-41B9-A82A-82188A2CD8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5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65ED-07C8-4A51-A06B-EADD0C73A8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092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42D7-573F-4877-BA16-2109AC3C28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8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6F01-3366-47C5-92CC-D745DB8ACE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642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6DA0-12D5-41D8-9501-E2074338D5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5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7FFA-0213-40F5-B725-CF1B734B2A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10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137장 하나님의아들이</dc:title>
  <dc:creator>김창운</dc:creator>
  <cp:lastModifiedBy>seongdae</cp:lastModifiedBy>
  <cp:revision>28</cp:revision>
  <dcterms:created xsi:type="dcterms:W3CDTF">2012-08-30T03:18:24Z</dcterms:created>
  <dcterms:modified xsi:type="dcterms:W3CDTF">2020-05-01T07:10:59Z</dcterms:modified>
</cp:coreProperties>
</file>