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54CF-60C3-4D7A-8DAB-2A50376D02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219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4AB3-DE45-46C5-8F0B-B0E9E2DEEB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35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E58A-BE08-416E-BBBF-55F5E5CBF3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20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ADB66-545F-4039-920A-D17BCFFC2B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99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0658-3C5C-4C2B-890E-D2D2D2B7A65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8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EAF1-B12F-4538-ABED-2C0D560F5C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40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C33-6116-447A-A302-DE6CF192F7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DB5D-F549-4277-8E1C-AF3472DF76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58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CC18-AB19-4514-9235-5EA804154F1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62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87F3-DCBB-4A4C-8599-971F530A3D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0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0F97-6F3C-4133-BCEE-20D269EED6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3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414C-35B9-4509-A39F-8D5DBBD061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94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139장 오 영원한 내 주 예수(통128)</dc:title>
  <dc:creator>김창운</dc:creator>
  <cp:lastModifiedBy>seongdae</cp:lastModifiedBy>
  <cp:revision>26</cp:revision>
  <dcterms:created xsi:type="dcterms:W3CDTF">2012-08-30T03:18:24Z</dcterms:created>
  <dcterms:modified xsi:type="dcterms:W3CDTF">2020-05-01T07:11:03Z</dcterms:modified>
</cp:coreProperties>
</file>