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D720-6BF3-48D1-A8BE-212BA14C7A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085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B928-2EF6-4956-B86E-56A48612E3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739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1154-1FAB-4D30-A886-D6851DFFB7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033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0617-AE1A-4ADC-83CE-E725E6602C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81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B780-8FBB-400B-B036-6F06F94D83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96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014D-29D1-47DA-86CE-91F19512F9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563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58B-AD19-4B40-BDEA-A0FACBF677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570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879-18D3-4EC5-8672-ACE22F36E7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724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00B5-6335-4D4F-B9BD-915642F5DC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29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EABA-383F-4E36-9B5B-C4007C07FB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66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1DA4-EB26-4C62-A7EA-7B3F5E43EC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25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8308-3524-492B-BE3B-254F310EB1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405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140장 왕되신 우리 주께(통130)</dc:title>
  <dc:creator>김창운</dc:creator>
  <cp:lastModifiedBy>seongdae</cp:lastModifiedBy>
  <cp:revision>28</cp:revision>
  <dcterms:created xsi:type="dcterms:W3CDTF">2012-08-30T03:18:24Z</dcterms:created>
  <dcterms:modified xsi:type="dcterms:W3CDTF">2020-05-01T07:11:04Z</dcterms:modified>
</cp:coreProperties>
</file>