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5E8-DF41-462B-B77B-EC09B864E2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0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7A41-6C2C-463C-B15E-60B9F4602E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9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1F8-E059-460F-B5D0-66C6FD4940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9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0CCB-AD31-4295-B979-7F8E2E2D73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5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0F5-2217-415C-8B0A-5538EEE621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2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616-2C75-4DCC-AF07-AFC7F9EA8D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7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A388-6932-43EA-A751-D2020FC47D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491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857-2B5A-4D67-8B7A-5E3592FDB7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4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0A2-EDA2-4806-B5F4-26F9CF5685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1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17D3-53F0-43EB-8570-62391555FB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83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61CE-1958-442A-9A46-48C9D35AD6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71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CFEF-15D8-43C5-9B0E-287BF271B1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3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143장 웬말인가 날 위하여(통141)</dc:title>
  <dc:creator>김창운</dc:creator>
  <cp:lastModifiedBy>seongdae</cp:lastModifiedBy>
  <cp:revision>28</cp:revision>
  <dcterms:created xsi:type="dcterms:W3CDTF">2012-08-30T03:18:24Z</dcterms:created>
  <dcterms:modified xsi:type="dcterms:W3CDTF">2020-05-01T07:11:09Z</dcterms:modified>
</cp:coreProperties>
</file>