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C119-B500-496F-9693-E87DD078F5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6639-A619-44BA-A445-BE8569CE9F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91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8D91-3394-45FA-86E3-639B47210A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9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0534-67E1-45FE-9A95-C6A8DADB4C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5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6243-94DB-48D3-A57C-601CD4A3E8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2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69B5-E98B-4900-8E81-A0AA9018B3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8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BDC-D0B5-45F3-9C43-BA0BB867B4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23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1C88-810B-4FD8-A3B3-FD9DACB784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89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29B2-EF4B-4755-988A-E4E8285FB2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94C4-1588-414E-98CC-35E8CDB397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8338-997A-417C-803F-9D264E0235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04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F384-1CF0-41F9-8BC5-3F31DEAF9A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6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146장 저 멀리 푸른 언덕에(통146)</dc:title>
  <dc:creator>김창운</dc:creator>
  <cp:lastModifiedBy>seongdae</cp:lastModifiedBy>
  <cp:revision>28</cp:revision>
  <dcterms:created xsi:type="dcterms:W3CDTF">2012-08-30T03:18:24Z</dcterms:created>
  <dcterms:modified xsi:type="dcterms:W3CDTF">2020-05-01T07:11:15Z</dcterms:modified>
</cp:coreProperties>
</file>