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D6E25-2FBF-4C6F-8C89-27F95C7F50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367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61C2-5F77-4E75-842F-16D35B379B1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934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E85CF-A4D8-4635-B5A1-E6834B2F306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579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EBA3-D2BD-4E40-870B-3F7A9F34DC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9E6F-858C-4DD2-86C6-365554599C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572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AEB2-5725-41BB-AB32-B2BFD1DFECA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8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2CD3-C913-4253-B527-13BC081033C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048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F74A2-3DB1-4392-9C03-E8A35003F6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261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23DA6-D3F9-4339-B6AB-6577E725CF8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93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E069-70AC-436A-B269-B97186C50A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897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EA221-69A0-4DD0-9152-E16EA17AC7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1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5511-1510-499C-B07C-C0AC8C27CC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99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496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147장 거기 너 있었는가(통136)</dc:title>
  <dc:creator>김창운</dc:creator>
  <cp:lastModifiedBy>seongdae</cp:lastModifiedBy>
  <cp:revision>25</cp:revision>
  <dcterms:created xsi:type="dcterms:W3CDTF">2012-08-30T03:18:24Z</dcterms:created>
  <dcterms:modified xsi:type="dcterms:W3CDTF">2020-05-01T07:11:17Z</dcterms:modified>
</cp:coreProperties>
</file>