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7FD-6AA4-4526-985C-1D4FFDCE7E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0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D49E-02F8-4D60-915A-AC55ADE903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98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FD8-6921-4B08-8D82-56DB78B39A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07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CDA9-CA87-4B6A-B54D-1539082B71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923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B00A-AF1D-460C-8FCB-4AB3C10307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16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E25-6288-45A9-B200-945FF50C4F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1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9B2A-CB6B-46AF-B2FB-3C2B446B8D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3418-E311-4A83-A2D4-596F38A6CF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BDCE-38C2-4DE0-A16A-5F8EE14C28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81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CE1C-6205-46BF-A58B-34553D9B2F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8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9D2B-3A92-4382-8677-27DBB046A4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62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73397-3388-4D6B-81CA-ADBE60EFE2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3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149장 주 달려 죽은 십자가(통147)</dc:title>
  <dc:creator>김창운</dc:creator>
  <cp:lastModifiedBy>seongdae</cp:lastModifiedBy>
  <cp:revision>27</cp:revision>
  <dcterms:created xsi:type="dcterms:W3CDTF">2012-08-30T03:18:24Z</dcterms:created>
  <dcterms:modified xsi:type="dcterms:W3CDTF">2020-05-01T07:11:21Z</dcterms:modified>
</cp:coreProperties>
</file>