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EB3-1D30-4632-8920-2840E3CEB5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10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6BA2-EAFA-4F62-9B0C-3322AFC2C8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34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0CE8-9BE7-45AA-9E95-591B51B449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38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E3C0-01AB-42D3-87D0-7BD1F6EFD6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36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7DE3-D1D0-4755-B6F4-DD1E5FCFD1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6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B6AC-0FF0-4297-BE80-889B247A58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86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114A-6592-4B65-8FA6-CA91D4DA3D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5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7885-C29C-4E15-88CC-E721CB69D6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06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1575-6E93-42E0-9B40-5D462EB100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36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4313-C172-4930-9B98-52A64015C7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09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A450-D2B3-40AC-9B85-06A0044A93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86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7D23-B1A3-4A74-B0FE-136453BF13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71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150장 갈보리산 위에(통135)</dc:title>
  <dc:creator>김창운</dc:creator>
  <cp:lastModifiedBy>seongdae</cp:lastModifiedBy>
  <cp:revision>25</cp:revision>
  <dcterms:created xsi:type="dcterms:W3CDTF">2012-08-30T03:18:24Z</dcterms:created>
  <dcterms:modified xsi:type="dcterms:W3CDTF">2020-05-01T07:11:23Z</dcterms:modified>
</cp:coreProperties>
</file>