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318E-D933-4592-A58D-79C7DA7437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05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5646-3409-49E9-9F48-D2BE53CA88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45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E84A-38C5-4DA7-9633-9E66FE77FF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143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E285-CABC-49A2-A24A-7D8DF10388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1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5661-ADF2-4A0A-90E6-2C9D79889F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85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C979-CDE5-4457-A537-3340BAD894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70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1417-8A0C-4982-854C-A741130A0A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960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1516-BD92-4485-A076-68067AA356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69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9759-C404-4421-A0E4-BCE92CB8A8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2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E1C3-4694-492C-8C84-7054A368CF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19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DF9-8B8F-403C-ADE4-620B471537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6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B655-FFDE-4D97-86DF-0E0AF570DC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35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151장 만왕의 왕 내 주께서(통138)</dc:title>
  <dc:creator>김창운</dc:creator>
  <cp:lastModifiedBy>seongdae</cp:lastModifiedBy>
  <cp:revision>30</cp:revision>
  <dcterms:created xsi:type="dcterms:W3CDTF">2012-08-30T03:18:24Z</dcterms:created>
  <dcterms:modified xsi:type="dcterms:W3CDTF">2020-05-01T07:11:25Z</dcterms:modified>
</cp:coreProperties>
</file>