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4" r:id="rId3"/>
    <p:sldId id="265" r:id="rId4"/>
    <p:sldId id="266" r:id="rId5"/>
    <p:sldId id="267" r:id="rId6"/>
    <p:sldId id="268" r:id="rId7"/>
    <p:sldId id="269" r:id="rId8"/>
    <p:sldId id="270" r:id="rId9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83" autoAdjust="0"/>
    <p:restoredTop sz="94660"/>
  </p:normalViewPr>
  <p:slideViewPr>
    <p:cSldViewPr>
      <p:cViewPr varScale="1">
        <p:scale>
          <a:sx n="70" d="100"/>
          <a:sy n="70" d="100"/>
        </p:scale>
        <p:origin x="78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47CAB-0FFA-4ACE-9F32-EF540D4ECA60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19971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0807D-71C6-4A03-A099-F569335908AF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59705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7"/>
            <a:ext cx="2628900" cy="581183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7"/>
            <a:ext cx="7734300" cy="581183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AE020-3579-45F8-91AF-428BBEA11CC3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81603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BF24A-A54F-4132-93A3-DD15F72B5B3E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00730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10BBB-FC4F-4A9B-A884-8E2E1BFDC89A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55740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9269F-0FA2-418E-9227-9E09E7E32021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67974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7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9C4DB-F1CC-463D-989E-26DA39B3B84D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12573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7B239-B4B7-447C-88A1-ED36006F1652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36823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7068D-4EA1-4419-B018-7781087D9FF7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04830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988B2-149B-428C-BBD6-219507F6C165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14756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3FB0F-9088-43CD-8330-01489FDF1398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03672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4648AC-CE0F-4326-A4F0-5E5A2E92F502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47764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9" y="0"/>
            <a:ext cx="9144002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309</TotalTime>
  <Words>0</Words>
  <Application>Microsoft Office PowerPoint</Application>
  <PresentationFormat>와이드스크린</PresentationFormat>
  <Paragraphs>0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굴림</vt:lpstr>
      <vt:lpstr>맑은 고딕</vt:lpstr>
      <vt:lpstr>Arial</vt:lpstr>
      <vt:lpstr>Calibri</vt:lpstr>
      <vt:lpstr>Calibri Light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152장 귀하신예수</dc:title>
  <dc:creator>김창운</dc:creator>
  <cp:lastModifiedBy>seongdae</cp:lastModifiedBy>
  <cp:revision>26</cp:revision>
  <dcterms:created xsi:type="dcterms:W3CDTF">2012-08-30T03:18:24Z</dcterms:created>
  <dcterms:modified xsi:type="dcterms:W3CDTF">2020-05-01T07:11:27Z</dcterms:modified>
</cp:coreProperties>
</file>