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CE5-D4B4-488E-9862-1F75E4B844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167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810A-396D-4758-8273-D7C56C6814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0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3D95-2F0F-4BC7-B7D1-06853D8038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7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62D6-6F41-44F1-9A1F-3F250C86C3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28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21B9-CD1C-409D-8E1F-93ECFFC366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36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FA06-4EA0-4188-8956-B3C44469B2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9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5907-132F-4A21-805B-6815E37AC1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1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C6DF-270D-4389-B7C6-71B459E60E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48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7F5-0B85-43D1-8731-4F4A9F1BF3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16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9D18-768E-4110-9D61-F318DC0765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21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6D3-6A3A-4076-BBCD-ABC4431A56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0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477D-0BEA-4134-80BC-EA0737FEE9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83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153장 가시면류관</dc:title>
  <dc:creator>김창운</dc:creator>
  <cp:lastModifiedBy>seongdae</cp:lastModifiedBy>
  <cp:revision>26</cp:revision>
  <dcterms:created xsi:type="dcterms:W3CDTF">2012-08-30T03:18:24Z</dcterms:created>
  <dcterms:modified xsi:type="dcterms:W3CDTF">2020-05-01T07:11:29Z</dcterms:modified>
</cp:coreProperties>
</file>