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4F61-4C37-45F9-8976-ED5F3517FD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374E-35C4-40D7-B231-CAFF8374B9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825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F01C-3E7D-4672-A841-EF93E83C47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1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9AC-42F9-4CF2-814C-5A2A39AA52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7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89-DB4C-488C-A75B-C9B531F780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0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0DF-B8EA-4C2F-9368-256CD90A59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2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B6-3165-470D-8B58-153F3776B7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55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F599-A6B9-47EE-AA6F-FEE1BD8455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30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3FC-5330-417B-9EBD-F3447D3044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7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8E2C-D0B5-4C60-A8B9-0C7A5ABAE2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11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80D7-902E-44BC-927B-247C08F30F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6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A65C-2B10-4A01-A1B8-FB3B429D3D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52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154장 생명의 주여 면류관(통139)</dc:title>
  <dc:creator>김창운</dc:creator>
  <cp:lastModifiedBy>seongdae</cp:lastModifiedBy>
  <cp:revision>26</cp:revision>
  <dcterms:created xsi:type="dcterms:W3CDTF">2012-08-30T03:18:24Z</dcterms:created>
  <dcterms:modified xsi:type="dcterms:W3CDTF">2020-05-01T07:11:31Z</dcterms:modified>
</cp:coreProperties>
</file>