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8515-410A-4DBE-A1B4-6A38D86B82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100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EF75-616C-465B-8702-8FFCB6F738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138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F02-2767-433A-9DA7-5190750165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515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AE-506C-4034-B48D-073ABF5422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34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BB10-20B1-42BC-A93C-8EFCF6A86B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619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B206-4775-43DD-BAA0-BC90E265DD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7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4226-F605-4414-ABD7-21023CD65C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51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91D0-3051-44A3-A2FF-F0DB5D0559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352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17E6-1E3E-491A-88E4-BCE098BCDB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76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2EA1-5F5F-4561-9E37-2A948546AE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48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E13E-EECA-4C79-9825-3B4CEE7223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029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7C78D-56E7-4EF1-B32C-E6CE54FECA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875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157장 겟세마네동산에서최후기도</dc:title>
  <dc:creator>김창운</dc:creator>
  <cp:lastModifiedBy>seongdae</cp:lastModifiedBy>
  <cp:revision>27</cp:revision>
  <dcterms:created xsi:type="dcterms:W3CDTF">2012-08-30T03:18:24Z</dcterms:created>
  <dcterms:modified xsi:type="dcterms:W3CDTF">2020-05-01T07:11:36Z</dcterms:modified>
</cp:coreProperties>
</file>