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6529-FE86-42E8-8DCD-0E86BD2BF00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242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EE8-D4E5-45A6-B649-E2A6D68037E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633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C637-6791-4161-925C-29401E39655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39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D80A-FDBF-4EF0-84D7-E76BBB770BB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99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0802-A208-45A3-BCF5-DEB4AAD9E2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43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97D5-45F9-4516-938D-3C7EB1E22A7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649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0BE6-42C8-4EF4-88E0-D8475C0D7D6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431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2563-1C86-420B-8511-5C41EEADF36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967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5596-D922-4F2A-87FA-FA4A00693B0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159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176F-1145-4C6D-92E1-D19AFA8E9F3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013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0B87-B950-4671-8B51-D18C30011D0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930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5D2A-EE0A-4426-8A79-EAF9E2B1FBD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243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158장 서쪽하늘붉은노을</dc:title>
  <dc:creator>김창운</dc:creator>
  <cp:lastModifiedBy>seongdae</cp:lastModifiedBy>
  <cp:revision>26</cp:revision>
  <dcterms:created xsi:type="dcterms:W3CDTF">2012-08-30T03:18:24Z</dcterms:created>
  <dcterms:modified xsi:type="dcterms:W3CDTF">2020-05-01T07:11:38Z</dcterms:modified>
</cp:coreProperties>
</file>