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FBF-804B-4D81-878A-B754B9C432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05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BFAF-6443-4493-A533-3CC31487BE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0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5CDB-538D-4B49-827C-FFA3B4C6F8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7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FCCF-DC47-4DF5-A614-9E3062C1D8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181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AE89-0621-4059-A725-02EBBC64F1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8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8B53-B0F0-43B8-BFDC-1366FE1292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9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9A58-0829-4742-B4D4-681256A74A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67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831F-16F1-449B-B78C-2B992BE5FC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49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AE0B-37C5-44EA-9EBB-9496F61BA3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5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FA00-5C95-46AB-80B7-F6C8A9B878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55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E332-5026-4A39-818A-606775AF8C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7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322E-B939-4501-B3CD-42D1DB9D3D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0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159장 기뻐 찬송하세(통149)</dc:title>
  <dc:creator>김창운</dc:creator>
  <cp:lastModifiedBy>seongdae</cp:lastModifiedBy>
  <cp:revision>26</cp:revision>
  <dcterms:created xsi:type="dcterms:W3CDTF">2012-08-30T03:18:24Z</dcterms:created>
  <dcterms:modified xsi:type="dcterms:W3CDTF">2020-05-01T07:11:40Z</dcterms:modified>
</cp:coreProperties>
</file>