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C5EC-CEC6-4503-83DE-5FAC170C4F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7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7A86-BFA5-4E1B-8186-9C952593DC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57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322A-82E5-40F8-B82A-6562DA6C61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65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C267-52A0-41D6-9616-07784BA00C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62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CD6F-F352-4FCE-97C0-B0D2006EC9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6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C7A4-8791-4490-8106-9827428DC6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53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5964-ECAA-4034-8ADE-515325A954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41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6B0-2CE4-48E3-8F48-3FEF3EBE36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46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92F8-D4B3-4A59-90A1-FC4D0EA4CA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5A26-66E1-4626-B7BB-CD4409E1CD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30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05A6-10FF-4A96-9175-C7DDA42F09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58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56B1-5DE9-4220-A7B4-89658B91CC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160장 무덤에 머물러(통150)</dc:title>
  <dc:creator>김창운</dc:creator>
  <cp:lastModifiedBy>seongdae</cp:lastModifiedBy>
  <cp:revision>30</cp:revision>
  <dcterms:created xsi:type="dcterms:W3CDTF">2012-08-30T03:18:24Z</dcterms:created>
  <dcterms:modified xsi:type="dcterms:W3CDTF">2020-05-01T07:11:42Z</dcterms:modified>
</cp:coreProperties>
</file>