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C1B2-68D3-4300-8AAE-AFDE4EC58C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34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DB70-5D4B-4619-BB2F-50304BB907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61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5A0-77A0-466C-B78D-48A6CDB4D7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466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47A1-AFE1-4FC5-8CA8-71735EFDAB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3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A58D-1B17-439F-A6D2-0E6DCC4DAD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9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AEEE-13E5-4CCD-80D5-870061507C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28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AEBC-DDF3-4254-8CFC-BE93C4C617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250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788C-1E89-47FA-8585-3A6BE63F58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70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8B7E-0503-4BCF-9457-0F37252D18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86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1588-8489-4A98-93A6-CF84286DE1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19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AECB-376F-4B61-A477-9F90E87965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08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4C98-A716-4518-90D6-5BBF864EDE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91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162장 부활하신구세주(통151)</dc:title>
  <dc:creator>김창운</dc:creator>
  <cp:lastModifiedBy>seongdae</cp:lastModifiedBy>
  <cp:revision>32</cp:revision>
  <dcterms:created xsi:type="dcterms:W3CDTF">2012-08-30T03:18:24Z</dcterms:created>
  <dcterms:modified xsi:type="dcterms:W3CDTF">2020-05-01T07:11:46Z</dcterms:modified>
</cp:coreProperties>
</file>