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65" r:id="rId4"/>
    <p:sldId id="267" r:id="rId5"/>
    <p:sldId id="269" r:id="rId6"/>
    <p:sldId id="271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462-2B1C-4ECE-8103-6C06250077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6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6DAB-9C25-42E4-BA85-D0DD34BD55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226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EC12-7AC0-4E46-9F07-B617C276BA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38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531E-9757-4306-B865-9964412DCA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26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CA26-BFE7-4AE2-935A-736AA46968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53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2EA4-459E-4A3E-A2E6-FF76FCCBF0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75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722-7823-49FD-8CDD-2C5BDDDA2E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86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7BC7-8E7A-4A00-A413-5E97605E50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12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7AF3-10CB-4D20-8E9F-B7C6F56980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70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B678-94DD-4A86-BD6F-4EEF083C23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1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3EF4-A98C-40F8-8098-6798DD5547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12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070A-83CF-4165-8DFD-C3E730ABC4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6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163장 할렐루야 할렐루야(통160)</dc:title>
  <dc:creator>김창운</dc:creator>
  <cp:lastModifiedBy>seongdae</cp:lastModifiedBy>
  <cp:revision>28</cp:revision>
  <dcterms:created xsi:type="dcterms:W3CDTF">2012-08-30T03:18:24Z</dcterms:created>
  <dcterms:modified xsi:type="dcterms:W3CDTF">2020-05-01T07:11:47Z</dcterms:modified>
</cp:coreProperties>
</file>