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B0C8-D822-43FE-977F-0AF3A18485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8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032D-3335-49A8-9946-E0069853B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7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B3BA-F854-45CE-B940-7D9A6220FE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907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B07D-915B-4D5A-A1C2-C5F6F41D2A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7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95F9-71DF-4016-BAC0-8811780794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47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1027-A908-432D-A3C3-E855E177C5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62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4D7-35B9-4BC5-BF1B-9A85ACE14D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6DA-DE7D-4F63-9D99-C287555EA4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7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FD4-5D78-4F72-8769-11EE8B5285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9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AC3-CB1A-4775-8A43-8E0A70DAB2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8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DE49-2BDB-4570-9DA0-0BFFDFBF4F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30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42C9-EB14-496E-B07B-5C35DE45A7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1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165장 주님께 영광(통155)</dc:title>
  <dc:creator>김창운</dc:creator>
  <cp:lastModifiedBy>seongdae</cp:lastModifiedBy>
  <cp:revision>30</cp:revision>
  <dcterms:created xsi:type="dcterms:W3CDTF">2012-08-30T03:18:24Z</dcterms:created>
  <dcterms:modified xsi:type="dcterms:W3CDTF">2020-05-01T07:11:52Z</dcterms:modified>
</cp:coreProperties>
</file>