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7" r:id="rId5"/>
    <p:sldId id="270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3CB3-5CE0-449D-BEAA-77D9DE60C1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1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C77-6210-44DF-A227-2DC180B0D5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5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4AC6-4190-4065-B892-59E2DF6E43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1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A301-51EC-4094-88FD-4667A587A0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9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77-EEF8-48D2-BD6E-075DFFF383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58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4A13-FF8F-4133-8011-1D703B7539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790-6337-49CD-8BF1-151004B866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3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E99-0B7F-45F6-9FFA-60B17C5D80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31D-9A9E-45E2-912E-52A11FC361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5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109-97A0-480B-A454-6D3B552B2B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30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EC2A-C89E-43AA-B87C-5FD7A49684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6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6702-5677-4500-9627-4FB88AED53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166장   싸움은 모두 끝나고  (통 156)</dc:title>
  <dc:creator>김창운</dc:creator>
  <cp:lastModifiedBy>seongdae</cp:lastModifiedBy>
  <cp:revision>26</cp:revision>
  <dcterms:created xsi:type="dcterms:W3CDTF">2012-08-30T03:18:24Z</dcterms:created>
  <dcterms:modified xsi:type="dcterms:W3CDTF">2020-05-01T07:11:53Z</dcterms:modified>
</cp:coreProperties>
</file>