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B4A1-28E6-4319-B8BF-A59C7B048F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1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C2C7-E561-470E-AA55-0D2F8DB71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5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52D5-B3A8-40FA-A6F8-DDE746F2FC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3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B80E-BC38-4382-87F0-1D8B7A7716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2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98-9807-472B-8E8B-5C68CE6008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7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A941-9840-49FA-AFC2-8F6A57A238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69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3C5-CCAC-48BE-94A7-6A9AAF5B97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5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F688-9AB5-49FF-B5AA-FA3AF7503E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8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500F-DDFA-404D-AFF8-1E675C4EC9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5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80-2D41-437A-9D66-500296B096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1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EC6A-23E0-4EEF-AE34-FF8F811689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68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4BEB-A13F-42B3-9B63-401B43B51A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9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170장 내주님은살아계시고(통16)</dc:title>
  <dc:creator>김창운</dc:creator>
  <cp:lastModifiedBy>seongdae</cp:lastModifiedBy>
  <cp:revision>27</cp:revision>
  <dcterms:created xsi:type="dcterms:W3CDTF">2012-08-30T03:18:24Z</dcterms:created>
  <dcterms:modified xsi:type="dcterms:W3CDTF">2020-05-01T07:12:01Z</dcterms:modified>
</cp:coreProperties>
</file>