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5" r:id="rId3"/>
    <p:sldId id="267" r:id="rId4"/>
    <p:sldId id="269" r:id="rId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39BA-B65E-41D8-B0D9-827680BA994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92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E3F8-0EC0-417E-9A70-4E41E1958BA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599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A62D-25AC-453D-82FE-832E5141725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10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68FF-D3A3-45F8-AC18-26B66BF4EAF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856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3EA5-10C2-4F62-AB09-6F60882B7D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446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5B01-94BD-46B1-B3FF-3D45F916770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15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FE45-218B-426B-8823-21C9DA6C1B4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935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F49E-16E5-4228-85AF-1F866FAA92A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846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1845-C688-45B4-94E8-0A3D8D1A64D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06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EBC7-2BD1-4413-9BAB-045615D7C12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012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EA01-411B-4CCB-821D-5054C1D0F9C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762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FFB0C-540A-45CB-9E17-81DC45A4816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406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172장 사망을 이긴 주(통152)</dc:title>
  <dc:creator>김창운</dc:creator>
  <cp:lastModifiedBy>seongdae</cp:lastModifiedBy>
  <cp:revision>27</cp:revision>
  <dcterms:created xsi:type="dcterms:W3CDTF">2012-08-30T03:18:24Z</dcterms:created>
  <dcterms:modified xsi:type="dcterms:W3CDTF">2020-05-01T07:12:05Z</dcterms:modified>
</cp:coreProperties>
</file>