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BA9E-23B2-4902-9B44-0071356E1A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F4E-91EC-4250-AA42-066CAD3999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40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B9C-0659-4679-9285-A42B401F3E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4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A66C-9C02-4B12-BF66-F79EB3944E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87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C69B-69DB-47C8-BDDC-7CAF87A664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DEE-8EB4-48B1-9D04-3AE40181BF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0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F1F8-1C2D-49EE-8491-4729372279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295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97E7-6C33-464D-93E7-F3889DA0EF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A0F-EDB2-41DA-92DB-7ACFB29443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36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D4DA-68A6-43E8-83C8-238722ABD3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2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7E6-06DF-435E-9FD2-107946911A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1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6540-81CA-4041-A276-D85A5ED52D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174장 대속하신 구주께서(통161)</dc:title>
  <dc:creator>김창운</dc:creator>
  <cp:lastModifiedBy>seongdae</cp:lastModifiedBy>
  <cp:revision>26</cp:revision>
  <dcterms:created xsi:type="dcterms:W3CDTF">2012-08-30T03:18:24Z</dcterms:created>
  <dcterms:modified xsi:type="dcterms:W3CDTF">2020-05-01T07:12:08Z</dcterms:modified>
</cp:coreProperties>
</file>