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AB884-FD55-4FEC-8A96-3861D27E5E8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604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CA90E-E6CC-4C1D-AE4D-B57CE010DAF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126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D7B1DB-9CBF-472E-B474-4A93B17C61F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370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2FE78-66B5-4B22-B50A-66026E0C219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963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AB2772-DAB9-4ECB-BEE8-150614BC174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247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3826F5-1047-4BDD-9707-768E0F44697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673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4A353-BC75-4D25-A5B4-A2A2584279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539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1E55A2-31DB-41C9-8A86-78D00FB9C4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890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973A19-57A8-4270-BDFD-8130FF265E6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597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91226F-10AF-41F0-8935-0A572519839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406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15B2AF-EB72-4559-99EE-2E9B65C480E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178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4B3105D7-785B-4168-A349-10E29964F45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178장 주예수믿는자여</dc:title>
  <dc:creator>김창운</dc:creator>
  <cp:lastModifiedBy>seongdae</cp:lastModifiedBy>
  <cp:revision>30</cp:revision>
  <dcterms:created xsi:type="dcterms:W3CDTF">2012-08-30T03:18:24Z</dcterms:created>
  <dcterms:modified xsi:type="dcterms:W3CDTF">2020-05-01T07:12:17Z</dcterms:modified>
</cp:coreProperties>
</file>