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76893-F3AD-407D-9588-C04EE80A773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0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1967F-B1BB-44BE-95E4-63581770AF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49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E5809-7AC8-4754-B21D-D54DD8BDC9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3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5D177-963C-40DB-A686-0660D5B984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72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C1E10-D398-4F49-AA5A-B6EE0EAE53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60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B5C-3F45-4DD0-8F4F-2408CB518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546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126AB-E189-4AA5-A7B3-0DD6B1CFA18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75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F45EA-1C7D-47CD-9BCE-95C498AA44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69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D37BD-B3CE-41A5-B5F0-D0811A18B0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61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637A7-D2C8-4216-8BE9-A489DF9421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3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9E6DE-F1BC-4286-B3DE-4054FA8AA5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687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D1C403AD-7EB5-46F0-BFC9-44788C488CC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179장 주 예수의 강림이(통167)</dc:title>
  <dc:creator>김창운</dc:creator>
  <cp:lastModifiedBy>seongdae</cp:lastModifiedBy>
  <cp:revision>26</cp:revision>
  <dcterms:created xsi:type="dcterms:W3CDTF">2012-08-30T03:18:24Z</dcterms:created>
  <dcterms:modified xsi:type="dcterms:W3CDTF">2020-05-01T07:12:19Z</dcterms:modified>
</cp:coreProperties>
</file>