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09FD1-90E4-4608-A1DF-4A097E07FD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33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1DFE4-DF0B-404C-9BAC-12EF18EBEB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36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20982-FEC9-43E1-877A-6EC2696057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00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123DC-6DBA-414E-9FAA-4F9DB43A976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498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E74A2-D219-4017-8697-A869A9F4A99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182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8E90E-AC0D-4668-9FFB-EBD765E853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85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82F88-A0C9-4CC8-B60C-D132D6FFFE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03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9038A-EDD5-4B94-9C50-77FE9EDD34D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44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DE49-A56E-4B75-B2B3-AAE90D9EDDF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56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B99D2-55C3-43BB-A9C4-D114A1DE45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725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C08BB-DC3F-461F-8C9F-22D84FBBBB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872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5A8D7609-9695-4A4E-A603-3829CCD6B1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183장 빈들에마른풀같이(통172)</dc:title>
  <dc:creator>김창운</dc:creator>
  <cp:lastModifiedBy>seongdae</cp:lastModifiedBy>
  <cp:revision>26</cp:revision>
  <dcterms:created xsi:type="dcterms:W3CDTF">2012-08-30T03:18:24Z</dcterms:created>
  <dcterms:modified xsi:type="dcterms:W3CDTF">2020-05-01T07:12:27Z</dcterms:modified>
</cp:coreProperties>
</file>