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2" r:id="rId4"/>
    <p:sldId id="265" r:id="rId5"/>
    <p:sldId id="273" r:id="rId6"/>
    <p:sldId id="270" r:id="rId7"/>
    <p:sldId id="267" r:id="rId8"/>
    <p:sldId id="271" r:id="rId9"/>
    <p:sldId id="274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BCA09-30F3-4BF4-9317-EC49C133C7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71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FF09C-B15F-45D2-89C0-34EEFA0420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27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CBAC0-7F9F-4827-AE8B-7CDF1C5350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867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ACF2E-6CE8-4166-AE17-BAD5C28A72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98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86557-68FE-43FC-888B-A8F3BBD72D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161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76D6C-8EDA-42FE-AABE-67A5435AA8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41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CA494-CFFF-4375-A4B2-99FEDBD094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5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0BD8D-EDF7-4F79-914B-09975D9C50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19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90FB6-9C15-4A2E-A7A4-63ED723914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27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DC029-8406-4C45-A612-03D9C4B4C6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040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F3D38-7C7A-4964-9636-6A63C78685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41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A5428AE1-2A0A-44FA-9D48-D71AA5AC9F0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185장 이기쁜소식을(통179)</dc:title>
  <dc:creator>김창운</dc:creator>
  <cp:lastModifiedBy>seongdae</cp:lastModifiedBy>
  <cp:revision>32</cp:revision>
  <dcterms:created xsi:type="dcterms:W3CDTF">2012-08-30T03:18:24Z</dcterms:created>
  <dcterms:modified xsi:type="dcterms:W3CDTF">2020-05-01T07:12:31Z</dcterms:modified>
</cp:coreProperties>
</file>