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98E25-1885-4457-BBBC-9A88F44366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94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B127-9380-4162-930C-28C6CC812F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497D0-D908-4D1E-AC54-7F8FD01A4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6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E6125-BE6D-44EE-AF9F-A99483E180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439F0-CAC0-4D80-9957-85166634CB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92C60-D95E-4FE5-A9C5-3A14F62129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9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71E0-B067-4B7C-AA97-6854FFA4FD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98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A9B53-BF5A-4450-9F6B-9B59B1CB9C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4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99C43-89EE-4B5A-8DD1-5865ADFE1F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7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56B43-46EC-48D8-83B3-C9D4E49513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5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4FF99-BF6C-4560-B304-E1817B5C72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48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7BF585A-6CBF-4982-BB06-F3A6AE0F3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187장 비둘기같이온유한(통171)</dc:title>
  <dc:creator>김창운</dc:creator>
  <cp:lastModifiedBy>seongdae</cp:lastModifiedBy>
  <cp:revision>27</cp:revision>
  <dcterms:created xsi:type="dcterms:W3CDTF">2012-08-30T03:18:24Z</dcterms:created>
  <dcterms:modified xsi:type="dcterms:W3CDTF">2020-05-01T07:12:34Z</dcterms:modified>
</cp:coreProperties>
</file>