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A4E8F-722B-4D88-8737-6504E36F7FC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071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05161-3993-4C3A-BBD4-BCB4CFA515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505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88AB1-6C78-4E44-BD99-29A6FE2F77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902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6B130-E673-4ACF-A173-710FE7C9F7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757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751325-7315-4289-B8FD-AF5768C14A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287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9E994C-C677-4105-9109-1AC8580A0CC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860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6616F-5FE9-4FD8-BCD3-A920FFDAAB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629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D8CB8-4567-43E6-8F7D-BC789C846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514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A16B2-AB69-4443-9D06-63EB200637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843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C2045-CD27-4F4D-94D2-289723DDCC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908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4E2CB-6A2E-4D91-8BA9-5D72B648B8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737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7E54862B-0F9A-4794-972B-CDC83697D3A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189장 진실하신주성령(통181)</dc:title>
  <dc:creator>김창운</dc:creator>
  <cp:lastModifiedBy>seongdae</cp:lastModifiedBy>
  <cp:revision>30</cp:revision>
  <dcterms:created xsi:type="dcterms:W3CDTF">2012-08-30T03:18:24Z</dcterms:created>
  <dcterms:modified xsi:type="dcterms:W3CDTF">2020-05-01T07:12:38Z</dcterms:modified>
</cp:coreProperties>
</file>