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F507B-5F16-42BD-8E8B-F4D81EFDAC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78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0CB9B-B352-4BDE-A747-C936D54FC7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106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4469B-8E81-44EB-86CE-7850B9ED8A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81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7EA12-00DF-4A0D-93B9-1D66248B1C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63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9BDBF-CC13-4BF0-90D7-5026B075D3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62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6303-D55E-41F1-B087-0DF6365F83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8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9B795-4C16-48FC-BB2A-985870DA13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668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B0A79-05F7-48A3-9A91-3E5EE65179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04F38-60A7-4F87-8F7C-71FDFC499C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5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C6EAB-01FB-4F21-A673-1D7E4709C9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72793-8B85-4B7F-A649-CE0005D22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3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ADD001DF-FBBD-4E38-BE43-C6872DE15A6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192장 임하소서임하소서</dc:title>
  <dc:creator>김창운</dc:creator>
  <cp:lastModifiedBy>seongdae</cp:lastModifiedBy>
  <cp:revision>26</cp:revision>
  <dcterms:created xsi:type="dcterms:W3CDTF">2012-08-30T03:18:24Z</dcterms:created>
  <dcterms:modified xsi:type="dcterms:W3CDTF">2020-05-01T07:12:44Z</dcterms:modified>
</cp:coreProperties>
</file>