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1E950A-CF8D-4B1A-BFBC-C249D86B28B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420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2B465E-D42E-41F5-99E4-85D00648B37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164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BEFC5-AB83-4F2F-8F6A-7FDF1FCF0EA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473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088E1D-E304-4F65-B362-7775566CDE2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878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17B7CF-DBF2-4487-8A24-87190A7CEE7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756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20396-3340-4B07-B593-BC3E76D0AD2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861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6E12D9-EA98-4968-9A63-ACB3B10AF4E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166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4AFB8A-FA31-40A8-9FFF-DE1B99F189D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590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D5E623-9A9E-4E8C-A687-0B0D88824FA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206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26C7AA-4116-4861-A8AB-879E5EB8A5A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170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4B8D4F-8033-42F5-AA1D-E3508992D83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213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4F54F878-F939-470B-9A13-700D587ED9E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193장 성령의바람불어오니</dc:title>
  <dc:creator>김창운</dc:creator>
  <cp:lastModifiedBy>seongdae</cp:lastModifiedBy>
  <cp:revision>30</cp:revision>
  <dcterms:created xsi:type="dcterms:W3CDTF">2012-08-30T03:18:24Z</dcterms:created>
  <dcterms:modified xsi:type="dcterms:W3CDTF">2020-05-01T07:12:46Z</dcterms:modified>
</cp:coreProperties>
</file>