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08475-0832-4BFE-9F88-4617D66717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498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633BE-028C-4869-BAAF-F03593EC1E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88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2B6E4-54D5-481D-83CC-06C58616CB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81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924B-3F5B-4064-9195-A2E0177CFB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E633A-F015-4046-81AB-F3299A440D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22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3DFFC-794C-4F4D-8FD2-761F5E4934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5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C0F81-A966-4D39-BF0D-8A58397602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37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1A79-1FCE-4AE2-994F-0FCD669369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08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42893-D474-4772-B821-49AAB1C15C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286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50834-64B4-4802-B93F-4970730161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421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536C5-85A6-4EAA-949E-550EA3A56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5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C001109B-CEA9-46ED-95BC-9146130469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194장 저 하늘 거룩하신 주여</dc:title>
  <dc:creator>김창운</dc:creator>
  <cp:lastModifiedBy>seongdae</cp:lastModifiedBy>
  <cp:revision>26</cp:revision>
  <dcterms:created xsi:type="dcterms:W3CDTF">2012-08-30T03:18:24Z</dcterms:created>
  <dcterms:modified xsi:type="dcterms:W3CDTF">2020-05-01T07:12:48Z</dcterms:modified>
</cp:coreProperties>
</file>