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69" r:id="rId5"/>
    <p:sldId id="271" r:id="rId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F8FFA-46A9-4947-92D4-4076D0D31D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2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BF88B0-4FCB-4524-8D42-17151656B16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CDCF1-C443-4D65-B1AA-05FC4A12E0E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855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BB513-5A4A-4D34-A28A-C456DB9902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757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6A951-FB26-4C0F-9334-3FCB7631CD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01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0B342-A2FD-4A35-AD7D-5BA2B59D79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2C561-0168-4E1E-B4F6-B80571E539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81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643EC-C820-47D3-951D-8D8A20EDFC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084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8787E-281D-45A5-89BC-9A627EEF0F0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6783BA-E401-4443-BD35-EACF27728CC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0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A13F4-455F-4F40-985F-6782B28B4C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6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1376A78-D9FE-4D34-838E-D4DF6E47739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195장 성령이여 우리 찬송 부를 때(통175)</dc:title>
  <dc:creator>김창운</dc:creator>
  <cp:lastModifiedBy>seongdae</cp:lastModifiedBy>
  <cp:revision>28</cp:revision>
  <dcterms:created xsi:type="dcterms:W3CDTF">2012-08-30T03:18:24Z</dcterms:created>
  <dcterms:modified xsi:type="dcterms:W3CDTF">2020-05-01T07:12:50Z</dcterms:modified>
</cp:coreProperties>
</file>