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16E06A-BC8E-48C8-BB5D-ED7E6B4F7EB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F115F-D032-413F-8841-FDFBD3ED41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55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34E54-5EFE-4194-BE78-B6E517F24D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768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B90DD-E081-44F8-B9D2-9B60A6C177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452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41D91-553D-492C-89D9-F9885A6D0C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023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69234-A169-4218-B27C-8476D3DD51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521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AD2D9-9793-4D68-9193-F44CF6EFC6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177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8216E-B76B-45E3-AC53-2B28EB7DFD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30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4C9C6-2A58-451D-AF45-CF681CFD62D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72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A14AC-F89D-49B5-9A11-DA4DC7096F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01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58DAE-70EC-4E2A-9768-F54C5762F9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27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59E716FE-D340-4837-AA0B-298FA1D9711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197장 은혜가 풍성한 하나님은(통178)</dc:title>
  <dc:creator>김창운</dc:creator>
  <cp:lastModifiedBy>seongdae</cp:lastModifiedBy>
  <cp:revision>26</cp:revision>
  <dcterms:created xsi:type="dcterms:W3CDTF">2012-08-30T03:18:24Z</dcterms:created>
  <dcterms:modified xsi:type="dcterms:W3CDTF">2020-05-01T07:12:53Z</dcterms:modified>
</cp:coreProperties>
</file>