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14953-552D-4B49-93DD-7504488227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0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D1638-C1B5-44DB-BA24-7EB8AC7086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3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0CEE9-2D30-471F-9FF9-55502DCEF6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572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3A15-16BD-4365-B79F-2F6C887F04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868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9F8E1-4065-4BD1-BEF2-446317AD89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7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5B572-B3C2-4BBB-9C1E-6898BA1AF5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32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AF5C7-3DCE-4771-BCD3-9286699377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90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79BE8-6EC9-4B49-A5CB-A4B5CBB00A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36DFB-AD70-4F06-9AF0-A5BEBBDCAE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5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50944-EA29-465E-89E0-CD81381B0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02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623E0-58AD-4903-AD8E-65D9059508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9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10D296E-C277-46CB-A8ED-B8B03CC5BB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199장 나의사랑하는책((통234)</dc:title>
  <dc:creator>김창운</dc:creator>
  <cp:lastModifiedBy>seongdae</cp:lastModifiedBy>
  <cp:revision>30</cp:revision>
  <dcterms:created xsi:type="dcterms:W3CDTF">2012-08-30T03:18:24Z</dcterms:created>
  <dcterms:modified xsi:type="dcterms:W3CDTF">2020-05-01T07:12:57Z</dcterms:modified>
</cp:coreProperties>
</file>