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EAAD-93DA-44E6-B61F-20650084B8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1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00F-976F-4394-A708-14F35C0022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9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6669-535D-4DCC-AF6B-2FE52BAAD6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6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F45E-CC6D-4053-8FD2-6B87943D49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61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FC86-52AB-4A66-86D4-8B521FFED18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8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90BD-B808-4E19-9CEA-910430418B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DE2E-6586-4DDA-B9F4-94B37EAA5D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33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C7D9-B648-4106-9AC6-1FC3417C40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0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B2F73-9E1B-4643-AEF7-6D4A70A5D9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8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BFB9-98B8-41F4-BAEB-7AB7945545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5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CC22-E2B0-450A-B9AF-192E151831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04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AEC9-129B-495C-88F5-992D773610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201장 참사람되신말씀(통240)</dc:title>
  <dc:creator>김창운</dc:creator>
  <cp:lastModifiedBy>seongdae</cp:lastModifiedBy>
  <cp:revision>26</cp:revision>
  <dcterms:created xsi:type="dcterms:W3CDTF">2012-08-30T03:18:24Z</dcterms:created>
  <dcterms:modified xsi:type="dcterms:W3CDTF">2020-05-01T07:13:01Z</dcterms:modified>
</cp:coreProperties>
</file>