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68B0-C94F-42C2-89A5-2107913F533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154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A03C0-ABEB-4229-A779-50C5C55D49C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8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E72E8-ECDE-4849-9BDB-CA82D5DBF61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02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8E69-20A4-440D-816D-9954E7D9E3D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581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2745-0411-46AD-A6AA-6EB2D9D0E10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427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8B7F-2110-45C1-9420-0228694C64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358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CB53B-675F-4D0F-80B9-F75FC5CB0C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35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AB6A4-9CF4-4EAF-A4BB-4EA3EB2B87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21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C4005-3F29-4EBC-BCBF-244264479D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314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9CD53-2ECE-4E02-8461-B0877251572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89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ECEB-5704-4E8B-B4F1-83785797B5D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987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14D5-8AE1-47FF-865D-D26F02A84D8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203장 하나님말씀은</dc:title>
  <dc:creator>김창운</dc:creator>
  <cp:lastModifiedBy>seongdae</cp:lastModifiedBy>
  <cp:revision>26</cp:revision>
  <dcterms:created xsi:type="dcterms:W3CDTF">2012-08-30T03:18:24Z</dcterms:created>
  <dcterms:modified xsi:type="dcterms:W3CDTF">2020-05-01T07:13:05Z</dcterms:modified>
</cp:coreProperties>
</file>